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2" r:id="rId4"/>
    <p:sldId id="263" r:id="rId5"/>
    <p:sldId id="264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 snapToObjects="1">
      <p:cViewPr varScale="1">
        <p:scale>
          <a:sx n="83" d="100"/>
          <a:sy n="83" d="100"/>
        </p:scale>
        <p:origin x="65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F34AC7-64B9-6D46-AE46-6D9720F11E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E683156-95D6-6245-8F47-E142466EFF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C681CFC-D6FC-D648-9DAE-CAFED401C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6D5D-6593-FE43-99FA-2463E6019653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3631AA1-FD60-F141-8E05-F7F8A48F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F74D8B-36A3-9947-A2FE-774E513C8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7739-8D73-1C41-8BA1-65E5D5F3D1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1299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7725B8-539C-8D4B-8C40-4E6F0AD57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4AFE26A-518F-A04C-A69D-69FDD80245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651D909-4FC4-1F4D-92AD-777FC3394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6D5D-6593-FE43-99FA-2463E6019653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54528BB-8238-984D-8CA5-91C4EEBEE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2449744-4F1D-A944-A4AA-4BEBE5DA0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7739-8D73-1C41-8BA1-65E5D5F3D1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0441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DB8E323-6463-7E4E-8C66-BE07B42042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4987D4A-6173-6145-9CEA-B548360099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20C2F4-06B9-3D4A-A77D-EACA3C972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6D5D-6593-FE43-99FA-2463E6019653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948EA4-424F-EA4C-AA49-7F11BB879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5FD84C-94F7-AE49-AF37-30775A03B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7739-8D73-1C41-8BA1-65E5D5F3D1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4079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B078A-8AE6-DF45-BA6A-BC7B42C69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D05B33-1DD3-1449-BEDE-EC54CECC4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0612CD9-D863-9F40-81C9-09E35B08F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6D5D-6593-FE43-99FA-2463E6019653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0B989FD-114B-264B-B99E-9850C9069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8E5317D-E81B-3B4E-864D-8EC0763D5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7739-8D73-1C41-8BA1-65E5D5F3D1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5154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398E61-377E-2849-B66A-E133FD38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544A8D5-1E61-BF43-BA1C-ACB19E810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DB1CAD2-FAD8-9F4D-BA30-E326E61F2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6D5D-6593-FE43-99FA-2463E6019653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E0420F6-DD9F-9648-A247-FD1EF0568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C06FE3-097B-0646-9AF4-49352D2BC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7739-8D73-1C41-8BA1-65E5D5F3D1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9607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13D864-860E-3C4A-86D1-215168371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941D9FF-0C31-964D-A1C0-A62A3603AE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05FCCB2-9E10-DC41-82C3-26C17A69A3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28FFF57-BF73-AB4C-BB6A-D4276852C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6D5D-6593-FE43-99FA-2463E6019653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BB8B079-8C78-7A49-BB2B-EB466756A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1204A15-8642-DA4E-B5FA-B40F514D7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7739-8D73-1C41-8BA1-65E5D5F3D1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30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69FF2B-29C4-5045-8253-7B9FDB5B6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0CDAF1E-0FF0-4742-A95A-25D71D84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A79998-B32E-994B-9077-8C94FDD7B7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9693F51-2711-0044-9EFF-EC116D6A53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9188EA0-C19E-944B-BEC9-A5B5C68BCE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009C6E9-114A-AC45-BEF1-65FD973BF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6D5D-6593-FE43-99FA-2463E6019653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1D61C16-736B-CD49-BCF8-27B325887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FDBB7AC-5F92-9D48-B7C6-EA531CFD6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7739-8D73-1C41-8BA1-65E5D5F3D1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3740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102853-9D2F-3449-8112-6BD523A17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C513174-07AD-E24F-B255-00D8168EE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6D5D-6593-FE43-99FA-2463E6019653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A28BA11-8638-3A40-817A-8E2621560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1F08F5D-9A50-2645-B729-BA742B3FA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7739-8D73-1C41-8BA1-65E5D5F3D1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6135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7B0127F-30E7-3345-B81C-CDFC1E700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6D5D-6593-FE43-99FA-2463E6019653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78929CD-F2A0-3540-8983-4D48B4276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474B945-2742-7B4A-A88F-F24F16E71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7739-8D73-1C41-8BA1-65E5D5F3D1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0006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080C2E-696C-7144-AB52-98FC1CCCD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B2FEE01-19E8-CA47-8620-AADFD395CB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E0C7A01-49D7-8942-855B-4971478A5E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C6873BE-100A-9340-8AF8-C6AA9FF00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6D5D-6593-FE43-99FA-2463E6019653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DBC6070-C1D7-9345-A00C-5BE14AD60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CF9C32-55FC-4F47-A973-9269AA2C3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7739-8D73-1C41-8BA1-65E5D5F3D1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8559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EA2D4D-868C-C742-ABC4-E505524AE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BCB89F9-FD4D-F747-80C2-2B3374D310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BFEE1D8-09BF-6C45-959D-796534DE80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65F1E43-675A-DD4B-9F7D-051D05069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6D5D-6593-FE43-99FA-2463E6019653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329CE49-A3F2-F944-AA2F-58CDB92B1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E0A0E05-AE01-3B4A-B153-876AD449A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7739-8D73-1C41-8BA1-65E5D5F3D1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6292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BFF6FC5-F16F-E141-A059-332C16636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305CD9F-B056-F344-8EEA-95A443F4E7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E5D20BA-B251-8641-BBEB-E890DBDDA5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36D5D-6593-FE43-99FA-2463E6019653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11FD642-D765-354A-8143-8EC919FACD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E11A08C-6B4E-CF44-B44A-2362F6055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67739-8D73-1C41-8BA1-65E5D5F3D1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013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DC9698A2-19CD-BB32-8182-127E65E2E0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Subtítulo 7">
            <a:extLst>
              <a:ext uri="{FF2B5EF4-FFF2-40B4-BE49-F238E27FC236}">
                <a16:creationId xmlns:a16="http://schemas.microsoft.com/office/drawing/2014/main" id="{C348BD04-5903-2B4D-8655-64DC2F943A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DE36092-A1E2-684C-A39B-EC1CBEBC20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49F9A3CE-7A62-87F1-7545-B10F0FA69B31}"/>
              </a:ext>
            </a:extLst>
          </p:cNvPr>
          <p:cNvSpPr txBox="1"/>
          <p:nvPr/>
        </p:nvSpPr>
        <p:spPr>
          <a:xfrm>
            <a:off x="3518339" y="1600200"/>
            <a:ext cx="51553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Título do Trabalho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444E04A-E8E9-3787-875A-612A2808AC69}"/>
              </a:ext>
            </a:extLst>
          </p:cNvPr>
          <p:cNvSpPr txBox="1"/>
          <p:nvPr/>
        </p:nvSpPr>
        <p:spPr>
          <a:xfrm>
            <a:off x="4504116" y="3340428"/>
            <a:ext cx="2896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/>
              <a:t>Nome dos Autores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8B76E4D-5614-254E-5679-92AC47298C78}"/>
              </a:ext>
            </a:extLst>
          </p:cNvPr>
          <p:cNvSpPr txBox="1"/>
          <p:nvPr/>
        </p:nvSpPr>
        <p:spPr>
          <a:xfrm>
            <a:off x="4890952" y="4632326"/>
            <a:ext cx="2123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Nome da Instituição </a:t>
            </a:r>
          </a:p>
        </p:txBody>
      </p:sp>
    </p:spTree>
    <p:extLst>
      <p:ext uri="{BB962C8B-B14F-4D97-AF65-F5344CB8AC3E}">
        <p14:creationId xmlns:p14="http://schemas.microsoft.com/office/powerpoint/2010/main" val="698731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DC9698A2-19CD-BB32-8182-127E65E2E0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Subtítulo 7">
            <a:extLst>
              <a:ext uri="{FF2B5EF4-FFF2-40B4-BE49-F238E27FC236}">
                <a16:creationId xmlns:a16="http://schemas.microsoft.com/office/drawing/2014/main" id="{C348BD04-5903-2B4D-8655-64DC2F943A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DE36092-A1E2-684C-A39B-EC1CBEBC20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FD32EC5B-8984-DABA-41D8-C10B339FB322}"/>
              </a:ext>
            </a:extLst>
          </p:cNvPr>
          <p:cNvSpPr txBox="1"/>
          <p:nvPr/>
        </p:nvSpPr>
        <p:spPr>
          <a:xfrm>
            <a:off x="827314" y="769203"/>
            <a:ext cx="30989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FF2B9FB-5ED4-4E5F-8F6B-820F600A16F9}"/>
              </a:ext>
            </a:extLst>
          </p:cNvPr>
          <p:cNvSpPr txBox="1"/>
          <p:nvPr/>
        </p:nvSpPr>
        <p:spPr>
          <a:xfrm>
            <a:off x="827314" y="2316163"/>
            <a:ext cx="9404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- Colocar poucas frases para ajudar a contextualizar a temática do trabalho</a:t>
            </a:r>
          </a:p>
        </p:txBody>
      </p:sp>
    </p:spTree>
    <p:extLst>
      <p:ext uri="{BB962C8B-B14F-4D97-AF65-F5344CB8AC3E}">
        <p14:creationId xmlns:p14="http://schemas.microsoft.com/office/powerpoint/2010/main" val="416845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DC9698A2-19CD-BB32-8182-127E65E2E0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Subtítulo 7">
            <a:extLst>
              <a:ext uri="{FF2B5EF4-FFF2-40B4-BE49-F238E27FC236}">
                <a16:creationId xmlns:a16="http://schemas.microsoft.com/office/drawing/2014/main" id="{C348BD04-5903-2B4D-8655-64DC2F943A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DE36092-A1E2-684C-A39B-EC1CBEBC20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FD32EC5B-8984-DABA-41D8-C10B339FB322}"/>
              </a:ext>
            </a:extLst>
          </p:cNvPr>
          <p:cNvSpPr txBox="1"/>
          <p:nvPr/>
        </p:nvSpPr>
        <p:spPr>
          <a:xfrm>
            <a:off x="827314" y="769203"/>
            <a:ext cx="24449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FF2B9FB-5ED4-4E5F-8F6B-820F600A16F9}"/>
              </a:ext>
            </a:extLst>
          </p:cNvPr>
          <p:cNvSpPr txBox="1"/>
          <p:nvPr/>
        </p:nvSpPr>
        <p:spPr>
          <a:xfrm>
            <a:off x="827314" y="2316163"/>
            <a:ext cx="5328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- Colocar o objetivo do trabalho realizado</a:t>
            </a:r>
          </a:p>
        </p:txBody>
      </p:sp>
    </p:spTree>
    <p:extLst>
      <p:ext uri="{BB962C8B-B14F-4D97-AF65-F5344CB8AC3E}">
        <p14:creationId xmlns:p14="http://schemas.microsoft.com/office/powerpoint/2010/main" val="2491646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DC9698A2-19CD-BB32-8182-127E65E2E0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Subtítulo 7">
            <a:extLst>
              <a:ext uri="{FF2B5EF4-FFF2-40B4-BE49-F238E27FC236}">
                <a16:creationId xmlns:a16="http://schemas.microsoft.com/office/drawing/2014/main" id="{C348BD04-5903-2B4D-8655-64DC2F943A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DE36092-A1E2-684C-A39B-EC1CBEBC20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FD32EC5B-8984-DABA-41D8-C10B339FB322}"/>
              </a:ext>
            </a:extLst>
          </p:cNvPr>
          <p:cNvSpPr txBox="1"/>
          <p:nvPr/>
        </p:nvSpPr>
        <p:spPr>
          <a:xfrm>
            <a:off x="827314" y="769203"/>
            <a:ext cx="57342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Materiais e Métodos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FF2B9FB-5ED4-4E5F-8F6B-820F600A16F9}"/>
              </a:ext>
            </a:extLst>
          </p:cNvPr>
          <p:cNvSpPr txBox="1"/>
          <p:nvPr/>
        </p:nvSpPr>
        <p:spPr>
          <a:xfrm>
            <a:off x="827315" y="2316163"/>
            <a:ext cx="1087700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pt-BR" sz="2400" dirty="0"/>
              <a:t>Citar os materiais e instrumentos usados para a coleta de dados</a:t>
            </a:r>
          </a:p>
          <a:p>
            <a:pPr marL="342900" indent="-342900" algn="just">
              <a:buFontTx/>
              <a:buChar char="-"/>
            </a:pPr>
            <a:r>
              <a:rPr lang="pt-BR" sz="2400" dirty="0"/>
              <a:t>Use ilustrações (fotos ou imagens) para ajudar as pessoas a compreender de forma mais fácil como a pesquisa foi desenvolvida</a:t>
            </a:r>
          </a:p>
          <a:p>
            <a:pPr marL="342900" indent="-342900">
              <a:buFontTx/>
              <a:buChar char="-"/>
            </a:pPr>
            <a:r>
              <a:rPr lang="pt-BR" sz="2400" dirty="0"/>
              <a:t>Cuidado para não colocar arquivos (</a:t>
            </a:r>
            <a:r>
              <a:rPr lang="pt-BR" sz="2400" dirty="0" err="1"/>
              <a:t>ex</a:t>
            </a:r>
            <a:r>
              <a:rPr lang="pt-BR" sz="2400" dirty="0"/>
              <a:t>: vídeos) que possam desconfigurar e travar na hora da apresentação </a:t>
            </a:r>
          </a:p>
          <a:p>
            <a:pPr marL="342900" indent="-342900">
              <a:buFontTx/>
              <a:buChar char="-"/>
            </a:pPr>
            <a:r>
              <a:rPr lang="pt-BR" sz="2400" dirty="0"/>
              <a:t>Se optar usar vídeos, assegure-se que vai dar certo abrir no momento da apresentação</a:t>
            </a:r>
          </a:p>
          <a:p>
            <a:pPr marL="342900" indent="-342900">
              <a:buFontTx/>
              <a:buChar char="-"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544158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DC9698A2-19CD-BB32-8182-127E65E2E0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Subtítulo 7">
            <a:extLst>
              <a:ext uri="{FF2B5EF4-FFF2-40B4-BE49-F238E27FC236}">
                <a16:creationId xmlns:a16="http://schemas.microsoft.com/office/drawing/2014/main" id="{C348BD04-5903-2B4D-8655-64DC2F943A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DE36092-A1E2-684C-A39B-EC1CBEBC20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FD32EC5B-8984-DABA-41D8-C10B339FB322}"/>
              </a:ext>
            </a:extLst>
          </p:cNvPr>
          <p:cNvSpPr txBox="1"/>
          <p:nvPr/>
        </p:nvSpPr>
        <p:spPr>
          <a:xfrm>
            <a:off x="827314" y="769203"/>
            <a:ext cx="32672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FF2B9FB-5ED4-4E5F-8F6B-820F600A16F9}"/>
              </a:ext>
            </a:extLst>
          </p:cNvPr>
          <p:cNvSpPr txBox="1"/>
          <p:nvPr/>
        </p:nvSpPr>
        <p:spPr>
          <a:xfrm>
            <a:off x="827315" y="2316163"/>
            <a:ext cx="108770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pt-BR" sz="2400" dirty="0"/>
              <a:t>Apresentar os principais resultados encontrados</a:t>
            </a:r>
          </a:p>
          <a:p>
            <a:pPr marL="342900" indent="-342900" algn="just">
              <a:buFontTx/>
              <a:buChar char="-"/>
            </a:pPr>
            <a:r>
              <a:rPr lang="pt-BR" sz="2400" dirty="0"/>
              <a:t>Dê preferência para ilustrar os resultados em tabelas, gráficos ou figuras</a:t>
            </a:r>
          </a:p>
          <a:p>
            <a:pPr marL="342900" indent="-342900" algn="just">
              <a:buFontTx/>
              <a:buChar char="-"/>
            </a:pPr>
            <a:r>
              <a:rPr lang="pt-BR" sz="2400" dirty="0"/>
              <a:t>Evitar colocar apenas texto para não ficar apenas “lendo os slides”</a:t>
            </a:r>
          </a:p>
          <a:p>
            <a:pPr marL="342900" indent="-342900" algn="just">
              <a:buFontTx/>
              <a:buChar char="-"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645891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DC9698A2-19CD-BB32-8182-127E65E2E0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Subtítulo 7">
            <a:extLst>
              <a:ext uri="{FF2B5EF4-FFF2-40B4-BE49-F238E27FC236}">
                <a16:creationId xmlns:a16="http://schemas.microsoft.com/office/drawing/2014/main" id="{C348BD04-5903-2B4D-8655-64DC2F943A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DE36092-A1E2-684C-A39B-EC1CBEBC20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FD32EC5B-8984-DABA-41D8-C10B339FB322}"/>
              </a:ext>
            </a:extLst>
          </p:cNvPr>
          <p:cNvSpPr txBox="1"/>
          <p:nvPr/>
        </p:nvSpPr>
        <p:spPr>
          <a:xfrm>
            <a:off x="827314" y="769203"/>
            <a:ext cx="30957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Conclusão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FF2B9FB-5ED4-4E5F-8F6B-820F600A16F9}"/>
              </a:ext>
            </a:extLst>
          </p:cNvPr>
          <p:cNvSpPr txBox="1"/>
          <p:nvPr/>
        </p:nvSpPr>
        <p:spPr>
          <a:xfrm>
            <a:off x="827315" y="2316163"/>
            <a:ext cx="108770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pt-BR" sz="2400" dirty="0"/>
              <a:t>Citar em uma ou duas frases as principais conclusões da pesquisa</a:t>
            </a:r>
          </a:p>
          <a:p>
            <a:pPr marL="342900" indent="-342900">
              <a:buFontTx/>
              <a:buChar char="-"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215171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DC9698A2-19CD-BB32-8182-127E65E2E0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Subtítulo 7">
            <a:extLst>
              <a:ext uri="{FF2B5EF4-FFF2-40B4-BE49-F238E27FC236}">
                <a16:creationId xmlns:a16="http://schemas.microsoft.com/office/drawing/2014/main" id="{C348BD04-5903-2B4D-8655-64DC2F943A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DE36092-A1E2-684C-A39B-EC1CBEBC20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FD32EC5B-8984-DABA-41D8-C10B339FB322}"/>
              </a:ext>
            </a:extLst>
          </p:cNvPr>
          <p:cNvSpPr txBox="1"/>
          <p:nvPr/>
        </p:nvSpPr>
        <p:spPr>
          <a:xfrm>
            <a:off x="827314" y="769203"/>
            <a:ext cx="74462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Implicações para a Prática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FF2B9FB-5ED4-4E5F-8F6B-820F600A16F9}"/>
              </a:ext>
            </a:extLst>
          </p:cNvPr>
          <p:cNvSpPr txBox="1"/>
          <p:nvPr/>
        </p:nvSpPr>
        <p:spPr>
          <a:xfrm>
            <a:off x="827315" y="2316163"/>
            <a:ext cx="108770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pt-BR" sz="2400" dirty="0"/>
              <a:t>Em uma frase curta traga a implicação da pesquisa para a área da Fisioterapia </a:t>
            </a:r>
            <a:r>
              <a:rPr lang="pt-BR" sz="2400" dirty="0" err="1"/>
              <a:t>Neurofuncional</a:t>
            </a:r>
            <a:endParaRPr lang="pt-BR" sz="2400" dirty="0"/>
          </a:p>
          <a:p>
            <a:pPr marL="342900" indent="-342900">
              <a:buFontTx/>
              <a:buChar char="-"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75728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DC9698A2-19CD-BB32-8182-127E65E2E0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Subtítulo 7">
            <a:extLst>
              <a:ext uri="{FF2B5EF4-FFF2-40B4-BE49-F238E27FC236}">
                <a16:creationId xmlns:a16="http://schemas.microsoft.com/office/drawing/2014/main" id="{C348BD04-5903-2B4D-8655-64DC2F943A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DE36092-A1E2-684C-A39B-EC1CBEBC20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FD32EC5B-8984-DABA-41D8-C10B339FB322}"/>
              </a:ext>
            </a:extLst>
          </p:cNvPr>
          <p:cNvSpPr txBox="1"/>
          <p:nvPr/>
        </p:nvSpPr>
        <p:spPr>
          <a:xfrm>
            <a:off x="827314" y="769203"/>
            <a:ext cx="46378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Agradecimentos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FF2B9FB-5ED4-4E5F-8F6B-820F600A16F9}"/>
              </a:ext>
            </a:extLst>
          </p:cNvPr>
          <p:cNvSpPr txBox="1"/>
          <p:nvPr/>
        </p:nvSpPr>
        <p:spPr>
          <a:xfrm>
            <a:off x="827315" y="2316163"/>
            <a:ext cx="108770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pt-BR" sz="2400" dirty="0"/>
              <a:t>Coloque aqui a quem você deseja agradecer (pessoas, organização ou órgão de fomento da pesquisa)</a:t>
            </a:r>
          </a:p>
          <a:p>
            <a:r>
              <a:rPr lang="pt-BR" sz="2400" dirty="0"/>
              <a:t> </a:t>
            </a:r>
          </a:p>
          <a:p>
            <a:pPr marL="342900" indent="-342900">
              <a:buFontTx/>
              <a:buChar char="-"/>
            </a:pPr>
            <a:r>
              <a:rPr lang="pt-BR" sz="2400" dirty="0"/>
              <a:t>Coloque seu e-mail de contato</a:t>
            </a:r>
          </a:p>
          <a:p>
            <a:pPr marL="342900" indent="-342900">
              <a:buFontTx/>
              <a:buChar char="-"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1020495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187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Microsoft Office User</dc:creator>
  <cp:lastModifiedBy>Carlos Niemeyer</cp:lastModifiedBy>
  <cp:revision>3</cp:revision>
  <dcterms:created xsi:type="dcterms:W3CDTF">2023-07-28T19:09:59Z</dcterms:created>
  <dcterms:modified xsi:type="dcterms:W3CDTF">2023-08-07T21:03:30Z</dcterms:modified>
</cp:coreProperties>
</file>