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229" autoAdjust="0"/>
  </p:normalViewPr>
  <p:slideViewPr>
    <p:cSldViewPr snapToGrid="0" snapToObjects="1">
      <p:cViewPr varScale="1">
        <p:scale>
          <a:sx n="12" d="100"/>
          <a:sy n="12" d="100"/>
        </p:scale>
        <p:origin x="2635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45" cy="512379"/>
          </a:xfrm>
          <a:prstGeom prst="rect">
            <a:avLst/>
          </a:prstGeom>
        </p:spPr>
        <p:txBody>
          <a:bodyPr vert="horz" lIns="93763" tIns="46881" rIns="93763" bIns="4688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4380" y="0"/>
            <a:ext cx="3078045" cy="512379"/>
          </a:xfrm>
          <a:prstGeom prst="rect">
            <a:avLst/>
          </a:prstGeom>
        </p:spPr>
        <p:txBody>
          <a:bodyPr vert="horz" lIns="93763" tIns="46881" rIns="93763" bIns="46881" rtlCol="0"/>
          <a:lstStyle>
            <a:lvl1pPr algn="r">
              <a:defRPr sz="1200"/>
            </a:lvl1pPr>
          </a:lstStyle>
          <a:p>
            <a:fld id="{BF72B752-C813-4FF8-9ABC-C588D917EF15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63" tIns="46881" rIns="93763" bIns="4688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571" y="4925975"/>
            <a:ext cx="5682923" cy="4029312"/>
          </a:xfrm>
          <a:prstGeom prst="rect">
            <a:avLst/>
          </a:prstGeom>
        </p:spPr>
        <p:txBody>
          <a:bodyPr vert="horz" lIns="93763" tIns="46881" rIns="93763" bIns="46881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2234"/>
            <a:ext cx="3078045" cy="512379"/>
          </a:xfrm>
          <a:prstGeom prst="rect">
            <a:avLst/>
          </a:prstGeom>
        </p:spPr>
        <p:txBody>
          <a:bodyPr vert="horz" lIns="93763" tIns="46881" rIns="93763" bIns="4688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4380" y="9722234"/>
            <a:ext cx="3078045" cy="512379"/>
          </a:xfrm>
          <a:prstGeom prst="rect">
            <a:avLst/>
          </a:prstGeom>
        </p:spPr>
        <p:txBody>
          <a:bodyPr vert="horz" lIns="93763" tIns="46881" rIns="93763" bIns="46881" rtlCol="0" anchor="b"/>
          <a:lstStyle>
            <a:lvl1pPr algn="r">
              <a:defRPr sz="1200"/>
            </a:lvl1pPr>
          </a:lstStyle>
          <a:p>
            <a:fld id="{E01877A9-5A1C-4B8F-9BD2-94D81098F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4188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1877A9-5A1C-4B8F-9BD2-94D81098F57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6273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89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050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355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038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2601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16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13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908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24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70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90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5CF5C-D907-464F-B8FF-274064386084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33DD2-7912-2E4C-8268-D04F2BFA99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216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2E67728-838B-4438-3E35-661345864B55}"/>
              </a:ext>
            </a:extLst>
          </p:cNvPr>
          <p:cNvSpPr txBox="1"/>
          <p:nvPr/>
        </p:nvSpPr>
        <p:spPr>
          <a:xfrm>
            <a:off x="10170319" y="1910911"/>
            <a:ext cx="120586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FA916B8-8FC4-2DE0-EEEE-0F8E63DBF950}"/>
              </a:ext>
            </a:extLst>
          </p:cNvPr>
          <p:cNvSpPr txBox="1"/>
          <p:nvPr/>
        </p:nvSpPr>
        <p:spPr>
          <a:xfrm>
            <a:off x="13030200" y="3898216"/>
            <a:ext cx="69780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Nome dos Autores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06C7CFF9-EDE2-C1C3-B297-296736C2A395}"/>
              </a:ext>
            </a:extLst>
          </p:cNvPr>
          <p:cNvSpPr/>
          <p:nvPr/>
        </p:nvSpPr>
        <p:spPr>
          <a:xfrm>
            <a:off x="1590846" y="1894419"/>
            <a:ext cx="3494314" cy="269405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Logo da Universidade</a:t>
            </a:r>
          </a:p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ou Instituição</a:t>
            </a:r>
          </a:p>
        </p:txBody>
      </p:sp>
      <p:sp>
        <p:nvSpPr>
          <p:cNvPr id="13" name="Triângulo isósceles 12">
            <a:extLst>
              <a:ext uri="{FF2B5EF4-FFF2-40B4-BE49-F238E27FC236}">
                <a16:creationId xmlns:a16="http://schemas.microsoft.com/office/drawing/2014/main" id="{DD959478-313F-79CD-AE06-D50ABB233F89}"/>
              </a:ext>
            </a:extLst>
          </p:cNvPr>
          <p:cNvSpPr/>
          <p:nvPr/>
        </p:nvSpPr>
        <p:spPr>
          <a:xfrm>
            <a:off x="26374446" y="1636587"/>
            <a:ext cx="4100051" cy="3015991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Logo do Projeto ou Similar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9694781-AABD-F3E2-A55C-85206481BC7B}"/>
              </a:ext>
            </a:extLst>
          </p:cNvPr>
          <p:cNvSpPr txBox="1"/>
          <p:nvPr/>
        </p:nvSpPr>
        <p:spPr>
          <a:xfrm>
            <a:off x="1852103" y="7033243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0EFE765A-A4B2-05B0-11B3-DAB1E66184CD}"/>
              </a:ext>
            </a:extLst>
          </p:cNvPr>
          <p:cNvSpPr/>
          <p:nvPr/>
        </p:nvSpPr>
        <p:spPr>
          <a:xfrm>
            <a:off x="1828800" y="8417390"/>
            <a:ext cx="13052510" cy="609688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0F3C8D1D-D697-8660-ACB9-B06461C45EA3}"/>
              </a:ext>
            </a:extLst>
          </p:cNvPr>
          <p:cNvSpPr txBox="1"/>
          <p:nvPr/>
        </p:nvSpPr>
        <p:spPr>
          <a:xfrm>
            <a:off x="1829811" y="15300192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Objetivo 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475A07B1-26C1-1972-6F1B-40D34BEC580A}"/>
              </a:ext>
            </a:extLst>
          </p:cNvPr>
          <p:cNvSpPr/>
          <p:nvPr/>
        </p:nvSpPr>
        <p:spPr>
          <a:xfrm>
            <a:off x="1678132" y="16732645"/>
            <a:ext cx="13203178" cy="423511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C12B2A0-E92B-EF87-026D-1A2C7F523CC6}"/>
              </a:ext>
            </a:extLst>
          </p:cNvPr>
          <p:cNvSpPr txBox="1"/>
          <p:nvPr/>
        </p:nvSpPr>
        <p:spPr>
          <a:xfrm>
            <a:off x="1852103" y="21982333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Materiais e Métodos 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85E66A68-0B2D-1E96-5039-A0275C64A15A}"/>
              </a:ext>
            </a:extLst>
          </p:cNvPr>
          <p:cNvSpPr txBox="1"/>
          <p:nvPr/>
        </p:nvSpPr>
        <p:spPr>
          <a:xfrm>
            <a:off x="18034039" y="7033243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Resultados 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D0CC5C70-79F7-2D2F-DB16-FCC5A0DAE1B3}"/>
              </a:ext>
            </a:extLst>
          </p:cNvPr>
          <p:cNvSpPr txBox="1"/>
          <p:nvPr/>
        </p:nvSpPr>
        <p:spPr>
          <a:xfrm>
            <a:off x="17590412" y="27248470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3009CFA0-8C88-F23C-507F-226398AEFA28}"/>
              </a:ext>
            </a:extLst>
          </p:cNvPr>
          <p:cNvSpPr txBox="1"/>
          <p:nvPr/>
        </p:nvSpPr>
        <p:spPr>
          <a:xfrm>
            <a:off x="17705731" y="34276550"/>
            <a:ext cx="104829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74AC865E-2426-7880-09DA-788EDB5B7CEC}"/>
              </a:ext>
            </a:extLst>
          </p:cNvPr>
          <p:cNvSpPr/>
          <p:nvPr/>
        </p:nvSpPr>
        <p:spPr>
          <a:xfrm>
            <a:off x="1590845" y="23234261"/>
            <a:ext cx="13192479" cy="15313753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316C9151-5B0D-7C3D-BA9F-7C1B13C65778}"/>
              </a:ext>
            </a:extLst>
          </p:cNvPr>
          <p:cNvSpPr/>
          <p:nvPr/>
        </p:nvSpPr>
        <p:spPr>
          <a:xfrm>
            <a:off x="17517979" y="8316505"/>
            <a:ext cx="12875932" cy="1817435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82AA144F-BE48-736F-B25D-9DD9967689D0}"/>
              </a:ext>
            </a:extLst>
          </p:cNvPr>
          <p:cNvSpPr/>
          <p:nvPr/>
        </p:nvSpPr>
        <p:spPr>
          <a:xfrm>
            <a:off x="17517978" y="28404127"/>
            <a:ext cx="13192479" cy="4767064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6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tângulo: Cantos Arredondados 31">
            <a:extLst>
              <a:ext uri="{FF2B5EF4-FFF2-40B4-BE49-F238E27FC236}">
                <a16:creationId xmlns:a16="http://schemas.microsoft.com/office/drawing/2014/main" id="{69B5B90D-B5DB-D696-DE6C-7DCC98EA1768}"/>
              </a:ext>
            </a:extLst>
          </p:cNvPr>
          <p:cNvSpPr/>
          <p:nvPr/>
        </p:nvSpPr>
        <p:spPr>
          <a:xfrm>
            <a:off x="17648287" y="35511817"/>
            <a:ext cx="13062169" cy="255069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3" name="Imagem 32">
            <a:extLst>
              <a:ext uri="{FF2B5EF4-FFF2-40B4-BE49-F238E27FC236}">
                <a16:creationId xmlns:a16="http://schemas.microsoft.com/office/drawing/2014/main" id="{93C5139E-62C1-7181-D1FB-9B86E1A552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3983" b="6212"/>
          <a:stretch/>
        </p:blipFill>
        <p:spPr>
          <a:xfrm>
            <a:off x="0" y="38929739"/>
            <a:ext cx="32399288" cy="4300733"/>
          </a:xfrm>
          <a:prstGeom prst="rect">
            <a:avLst/>
          </a:prstGeom>
        </p:spPr>
      </p:pic>
      <p:pic>
        <p:nvPicPr>
          <p:cNvPr id="34" name="Imagem 33">
            <a:extLst>
              <a:ext uri="{FF2B5EF4-FFF2-40B4-BE49-F238E27FC236}">
                <a16:creationId xmlns:a16="http://schemas.microsoft.com/office/drawing/2014/main" id="{87F4CC18-373D-1531-2134-C9322C7EF8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97762"/>
          <a:stretch/>
        </p:blipFill>
        <p:spPr>
          <a:xfrm>
            <a:off x="0" y="-286877"/>
            <a:ext cx="32399288" cy="1258428"/>
          </a:xfrm>
          <a:prstGeom prst="rect">
            <a:avLst/>
          </a:prstGeom>
        </p:spPr>
      </p:pic>
      <p:sp>
        <p:nvSpPr>
          <p:cNvPr id="35" name="CaixaDeTexto 34">
            <a:extLst>
              <a:ext uri="{FF2B5EF4-FFF2-40B4-BE49-F238E27FC236}">
                <a16:creationId xmlns:a16="http://schemas.microsoft.com/office/drawing/2014/main" id="{C60E3043-B231-1EE4-447E-04A98B1374B1}"/>
              </a:ext>
            </a:extLst>
          </p:cNvPr>
          <p:cNvSpPr txBox="1"/>
          <p:nvPr/>
        </p:nvSpPr>
        <p:spPr>
          <a:xfrm>
            <a:off x="14021281" y="5455012"/>
            <a:ext cx="4995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E-mail de Contato do Apresentador</a:t>
            </a:r>
          </a:p>
        </p:txBody>
      </p:sp>
    </p:spTree>
    <p:extLst>
      <p:ext uri="{BB962C8B-B14F-4D97-AF65-F5344CB8AC3E}">
        <p14:creationId xmlns:p14="http://schemas.microsoft.com/office/powerpoint/2010/main" val="27770017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31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 User</dc:creator>
  <cp:lastModifiedBy>Carlos Niemeyer</cp:lastModifiedBy>
  <cp:revision>4</cp:revision>
  <cp:lastPrinted>2023-07-30T12:52:39Z</cp:lastPrinted>
  <dcterms:created xsi:type="dcterms:W3CDTF">2023-07-28T17:39:23Z</dcterms:created>
  <dcterms:modified xsi:type="dcterms:W3CDTF">2023-08-07T21:03:54Z</dcterms:modified>
</cp:coreProperties>
</file>